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la Galvis" userId="2b5138e5-961d-4958-adc3-e16dd739111a" providerId="ADAL" clId="{43E2A45C-E425-4238-8904-B591993515B2}"/>
    <pc:docChg chg="custSel addSld modSld sldOrd">
      <pc:chgData name="Sheila Galvis" userId="2b5138e5-961d-4958-adc3-e16dd739111a" providerId="ADAL" clId="{43E2A45C-E425-4238-8904-B591993515B2}" dt="2021-10-25T13:18:19.178" v="399" actId="20577"/>
      <pc:docMkLst>
        <pc:docMk/>
      </pc:docMkLst>
      <pc:sldChg chg="modSp add mod ord">
        <pc:chgData name="Sheila Galvis" userId="2b5138e5-961d-4958-adc3-e16dd739111a" providerId="ADAL" clId="{43E2A45C-E425-4238-8904-B591993515B2}" dt="2021-10-20T01:22:07.643" v="40" actId="20577"/>
        <pc:sldMkLst>
          <pc:docMk/>
          <pc:sldMk cId="2427102501" sldId="289"/>
        </pc:sldMkLst>
        <pc:spChg chg="mod">
          <ac:chgData name="Sheila Galvis" userId="2b5138e5-961d-4958-adc3-e16dd739111a" providerId="ADAL" clId="{43E2A45C-E425-4238-8904-B591993515B2}" dt="2021-10-20T01:21:35.062" v="25" actId="20577"/>
          <ac:spMkLst>
            <pc:docMk/>
            <pc:sldMk cId="2427102501" sldId="289"/>
            <ac:spMk id="2" creationId="{A4E5A6D8-9BE3-48D9-9770-CD11FE0104B8}"/>
          </ac:spMkLst>
        </pc:spChg>
        <pc:spChg chg="mod">
          <ac:chgData name="Sheila Galvis" userId="2b5138e5-961d-4958-adc3-e16dd739111a" providerId="ADAL" clId="{43E2A45C-E425-4238-8904-B591993515B2}" dt="2021-10-20T01:22:07.643" v="40" actId="20577"/>
          <ac:spMkLst>
            <pc:docMk/>
            <pc:sldMk cId="2427102501" sldId="289"/>
            <ac:spMk id="3" creationId="{FC4EE8AC-CF0D-406F-80B0-599816CD99F0}"/>
          </ac:spMkLst>
        </pc:spChg>
      </pc:sldChg>
      <pc:sldChg chg="modSp add mod ord">
        <pc:chgData name="Sheila Galvis" userId="2b5138e5-961d-4958-adc3-e16dd739111a" providerId="ADAL" clId="{43E2A45C-E425-4238-8904-B591993515B2}" dt="2021-10-20T01:27:02.099" v="86" actId="20577"/>
        <pc:sldMkLst>
          <pc:docMk/>
          <pc:sldMk cId="3513051651" sldId="290"/>
        </pc:sldMkLst>
        <pc:spChg chg="mod">
          <ac:chgData name="Sheila Galvis" userId="2b5138e5-961d-4958-adc3-e16dd739111a" providerId="ADAL" clId="{43E2A45C-E425-4238-8904-B591993515B2}" dt="2021-10-20T01:23:32.936" v="45" actId="20577"/>
          <ac:spMkLst>
            <pc:docMk/>
            <pc:sldMk cId="3513051651" sldId="290"/>
            <ac:spMk id="2" creationId="{22E8C012-D654-4379-B4DC-801B4F564419}"/>
          </ac:spMkLst>
        </pc:spChg>
        <pc:spChg chg="mod">
          <ac:chgData name="Sheila Galvis" userId="2b5138e5-961d-4958-adc3-e16dd739111a" providerId="ADAL" clId="{43E2A45C-E425-4238-8904-B591993515B2}" dt="2021-10-20T01:27:02.099" v="86" actId="20577"/>
          <ac:spMkLst>
            <pc:docMk/>
            <pc:sldMk cId="3513051651" sldId="290"/>
            <ac:spMk id="3" creationId="{8B376393-B259-458D-8A93-29F0276EC874}"/>
          </ac:spMkLst>
        </pc:spChg>
      </pc:sldChg>
      <pc:sldChg chg="modSp add mod ord">
        <pc:chgData name="Sheila Galvis" userId="2b5138e5-961d-4958-adc3-e16dd739111a" providerId="ADAL" clId="{43E2A45C-E425-4238-8904-B591993515B2}" dt="2021-10-25T12:52:49.124" v="91" actId="20577"/>
        <pc:sldMkLst>
          <pc:docMk/>
          <pc:sldMk cId="3713321017" sldId="291"/>
        </pc:sldMkLst>
        <pc:spChg chg="mod">
          <ac:chgData name="Sheila Galvis" userId="2b5138e5-961d-4958-adc3-e16dd739111a" providerId="ADAL" clId="{43E2A45C-E425-4238-8904-B591993515B2}" dt="2021-10-25T12:52:49.124" v="91" actId="20577"/>
          <ac:spMkLst>
            <pc:docMk/>
            <pc:sldMk cId="3713321017" sldId="291"/>
            <ac:spMk id="3" creationId="{8B376393-B259-458D-8A93-29F0276EC874}"/>
          </ac:spMkLst>
        </pc:spChg>
      </pc:sldChg>
      <pc:sldChg chg="modSp add mod ord">
        <pc:chgData name="Sheila Galvis" userId="2b5138e5-961d-4958-adc3-e16dd739111a" providerId="ADAL" clId="{43E2A45C-E425-4238-8904-B591993515B2}" dt="2021-10-25T13:01:41.958" v="138" actId="20577"/>
        <pc:sldMkLst>
          <pc:docMk/>
          <pc:sldMk cId="3306712432" sldId="292"/>
        </pc:sldMkLst>
        <pc:spChg chg="mod">
          <ac:chgData name="Sheila Galvis" userId="2b5138e5-961d-4958-adc3-e16dd739111a" providerId="ADAL" clId="{43E2A45C-E425-4238-8904-B591993515B2}" dt="2021-10-25T13:01:41.958" v="138" actId="20577"/>
          <ac:spMkLst>
            <pc:docMk/>
            <pc:sldMk cId="3306712432" sldId="292"/>
            <ac:spMk id="3" creationId="{8B376393-B259-458D-8A93-29F0276EC874}"/>
          </ac:spMkLst>
        </pc:spChg>
      </pc:sldChg>
      <pc:sldChg chg="modSp add mod ord">
        <pc:chgData name="Sheila Galvis" userId="2b5138e5-961d-4958-adc3-e16dd739111a" providerId="ADAL" clId="{43E2A45C-E425-4238-8904-B591993515B2}" dt="2021-10-25T13:18:19.178" v="399" actId="20577"/>
        <pc:sldMkLst>
          <pc:docMk/>
          <pc:sldMk cId="1913691564" sldId="293"/>
        </pc:sldMkLst>
        <pc:spChg chg="mod">
          <ac:chgData name="Sheila Galvis" userId="2b5138e5-961d-4958-adc3-e16dd739111a" providerId="ADAL" clId="{43E2A45C-E425-4238-8904-B591993515B2}" dt="2021-10-25T13:18:19.178" v="399" actId="20577"/>
          <ac:spMkLst>
            <pc:docMk/>
            <pc:sldMk cId="1913691564" sldId="293"/>
            <ac:spMk id="3" creationId="{8B376393-B259-458D-8A93-29F0276EC8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420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7600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181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5854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767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56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0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1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5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6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8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1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6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8402-1878-49CB-A129-0101B0A9D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7753" y="1057274"/>
            <a:ext cx="7033533" cy="4333875"/>
          </a:xfrm>
        </p:spPr>
        <p:txBody>
          <a:bodyPr anchor="b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4400" b="1" u="sng" dirty="0">
                <a:latin typeface="Comic Sans MS" panose="030F0702030302020204" pitchFamily="66" charset="0"/>
              </a:rPr>
              <a:t>Essential Question</a:t>
            </a:r>
            <a:r>
              <a:rPr lang="en-US" sz="4400" b="1" dirty="0">
                <a:latin typeface="Comic Sans MS" panose="030F0702030302020204" pitchFamily="66" charset="0"/>
              </a:rPr>
              <a:t>: </a:t>
            </a:r>
            <a:br>
              <a:rPr lang="en-US" sz="4400" b="1" dirty="0">
                <a:latin typeface="Comic Sans MS" panose="030F0702030302020204" pitchFamily="66" charset="0"/>
              </a:rPr>
            </a:br>
            <a:r>
              <a:rPr lang="en-US" sz="4400" b="1" dirty="0">
                <a:latin typeface="Comic Sans MS" panose="030F0702030302020204" pitchFamily="66" charset="0"/>
              </a:rPr>
              <a:t>How can you model interactions among Earth’s systems?</a:t>
            </a:r>
            <a:br>
              <a:rPr lang="en-US" sz="4000" b="1" dirty="0">
                <a:latin typeface="Comic Sans MS" panose="030F0702030302020204" pitchFamily="66" charset="0"/>
              </a:rPr>
            </a:b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close-up of a blue fabric&#10;&#10;Description automatically generated with low confidence">
            <a:extLst>
              <a:ext uri="{FF2B5EF4-FFF2-40B4-BE49-F238E27FC236}">
                <a16:creationId xmlns:a16="http://schemas.microsoft.com/office/drawing/2014/main" id="{780401C1-D933-4E65-910E-BE5B160313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35" r="26277" b="-1"/>
          <a:stretch/>
        </p:blipFill>
        <p:spPr>
          <a:xfrm>
            <a:off x="153" y="10"/>
            <a:ext cx="4628997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3E3BD6-1A2F-4B6D-A637-3CA0EB337CAD}"/>
              </a:ext>
            </a:extLst>
          </p:cNvPr>
          <p:cNvSpPr txBox="1"/>
          <p:nvPr/>
        </p:nvSpPr>
        <p:spPr>
          <a:xfrm>
            <a:off x="466833" y="1145220"/>
            <a:ext cx="338239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Topic 3:</a:t>
            </a:r>
          </a:p>
          <a:p>
            <a:pPr>
              <a:spcAft>
                <a:spcPts val="600"/>
              </a:spcAft>
            </a:pPr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Earth’s Systems</a:t>
            </a:r>
          </a:p>
        </p:txBody>
      </p:sp>
    </p:spTree>
    <p:extLst>
      <p:ext uri="{BB962C8B-B14F-4D97-AF65-F5344CB8AC3E}">
        <p14:creationId xmlns:p14="http://schemas.microsoft.com/office/powerpoint/2010/main" val="370665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363983" y="351234"/>
            <a:ext cx="1042238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3.1 Checkpoint Prep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4000" b="1" dirty="0">
                <a:latin typeface="Comic Sans MS" panose="030F0702030302020204" pitchFamily="66" charset="0"/>
              </a:rPr>
              <a:t>Acid Rain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can affect all of Earth’s spheres.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can harm organisms that drink the polluted water.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strips nutrients from the soil.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c</a:t>
            </a:r>
            <a:r>
              <a:rPr lang="en-US" sz="4000" b="1">
                <a:latin typeface="Comic Sans MS" panose="030F0702030302020204" pitchFamily="66" charset="0"/>
              </a:rPr>
              <a:t>hanges </a:t>
            </a:r>
            <a:r>
              <a:rPr lang="en-US" sz="4000" b="1" dirty="0">
                <a:latin typeface="Comic Sans MS" panose="030F0702030302020204" pitchFamily="66" charset="0"/>
              </a:rPr>
              <a:t>the type of gases in the atmosphere.  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0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A6D8-9BE3-48D9-9770-CD11FE01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9704" y="602018"/>
            <a:ext cx="11434438" cy="1443729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Lesson 3.2 Hydrosphere and 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E8AC-CF0D-406F-80B0-599816CD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2879686"/>
            <a:ext cx="9203894" cy="36515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>
                <a:latin typeface="Comic Sans MS" panose="030F0702030302020204" pitchFamily="66" charset="0"/>
              </a:rPr>
              <a:t>Objective:  </a:t>
            </a:r>
          </a:p>
          <a:p>
            <a:pPr algn="ctr">
              <a:lnSpc>
                <a:spcPct val="120000"/>
              </a:lnSpc>
            </a:pPr>
            <a:r>
              <a:rPr lang="en-US" sz="4800" b="1" dirty="0">
                <a:latin typeface="Comic Sans MS" panose="030F0702030302020204" pitchFamily="66" charset="0"/>
              </a:rPr>
              <a:t>Describe what makes up the atmosphere and the hydrosphere.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0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E8C012-D654-4379-B4DC-801B4F564419}"/>
              </a:ext>
            </a:extLst>
          </p:cNvPr>
          <p:cNvSpPr txBox="1"/>
          <p:nvPr/>
        </p:nvSpPr>
        <p:spPr>
          <a:xfrm>
            <a:off x="1433512" y="428624"/>
            <a:ext cx="9324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mic Sans MS" panose="030F0702030302020204" pitchFamily="66" charset="0"/>
              </a:rPr>
              <a:t>Lesson 3.2 Vocabulary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923278" y="1948272"/>
            <a:ext cx="35066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latin typeface="Comic Sans MS" panose="030F0702030302020204" pitchFamily="66" charset="0"/>
              </a:rPr>
              <a:t>atmosphere</a:t>
            </a:r>
          </a:p>
          <a:p>
            <a:endParaRPr lang="en-US" sz="4200" b="1" dirty="0">
              <a:latin typeface="Comic Sans MS" panose="030F0702030302020204" pitchFamily="66" charset="0"/>
            </a:endParaRPr>
          </a:p>
          <a:p>
            <a:r>
              <a:rPr lang="en-US" sz="4200" b="1" dirty="0">
                <a:latin typeface="Comic Sans MS" panose="030F0702030302020204" pitchFamily="66" charset="0"/>
              </a:rPr>
              <a:t>hydrosphere</a:t>
            </a:r>
          </a:p>
          <a:p>
            <a:endParaRPr lang="en-US" sz="4200" b="1" dirty="0">
              <a:latin typeface="Comic Sans MS" panose="030F0702030302020204" pitchFamily="66" charset="0"/>
            </a:endParaRPr>
          </a:p>
          <a:p>
            <a:r>
              <a:rPr lang="en-US" sz="4200" b="1">
                <a:latin typeface="Comic Sans MS" panose="030F0702030302020204" pitchFamily="66" charset="0"/>
              </a:rPr>
              <a:t>distinguish</a:t>
            </a:r>
            <a:endParaRPr lang="en-US" sz="4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31BB9-B098-4BFA-8C29-90320959936E}"/>
              </a:ext>
            </a:extLst>
          </p:cNvPr>
          <p:cNvSpPr txBox="1"/>
          <p:nvPr/>
        </p:nvSpPr>
        <p:spPr>
          <a:xfrm>
            <a:off x="6613864" y="2059619"/>
            <a:ext cx="32048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Make index cards with vocabulary word, definition and a picture for </a:t>
            </a:r>
            <a:r>
              <a:rPr lang="en-US" sz="3200" b="1" u="sng" dirty="0">
                <a:highlight>
                  <a:srgbClr val="FFFF00"/>
                </a:highlight>
              </a:rPr>
              <a:t>each word</a:t>
            </a:r>
            <a:r>
              <a:rPr lang="en-US" sz="3200" b="1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051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88777" y="351234"/>
            <a:ext cx="1035136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3.2 Checkpoint Prep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4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What does each sphere contain?</a:t>
            </a:r>
          </a:p>
          <a:p>
            <a:endParaRPr lang="en-US" sz="40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atmosphere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hydrosphere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biosphere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geosphere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2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257451" y="200313"/>
            <a:ext cx="10422385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3.2 Checkpoint Prep</a:t>
            </a:r>
          </a:p>
          <a:p>
            <a:endParaRPr lang="en-US" sz="2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Give an example of the atmosphere 				interacting with the hydrosphere.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Give an example of the atmosphere 				interacting with the biosphere.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Give an example of the biosphere 				interacting with the geosphere.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1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372860" y="351234"/>
            <a:ext cx="10422385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3.2 Checkpoint Prep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Give examples of natural disasters where the </a:t>
            </a:r>
            <a:r>
              <a:rPr lang="en-US" sz="4000" b="1" u="sng" dirty="0">
                <a:latin typeface="Comic Sans MS" panose="030F0702030302020204" pitchFamily="66" charset="0"/>
              </a:rPr>
              <a:t>atmosphere</a:t>
            </a:r>
            <a:r>
              <a:rPr lang="en-US" sz="4000" b="1" dirty="0">
                <a:latin typeface="Comic Sans MS" panose="030F0702030302020204" pitchFamily="66" charset="0"/>
              </a:rPr>
              <a:t> interacts with  the </a:t>
            </a:r>
            <a:r>
              <a:rPr lang="en-US" sz="4000" b="1" u="sng" dirty="0">
                <a:latin typeface="Comic Sans MS" panose="030F0702030302020204" pitchFamily="66" charset="0"/>
              </a:rPr>
              <a:t>hydrosphere</a:t>
            </a:r>
            <a:r>
              <a:rPr lang="en-US" sz="4000" b="1" dirty="0">
                <a:latin typeface="Comic Sans MS" panose="030F0702030302020204" pitchFamily="66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What affects the kind of precipitation that will fall?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What does the atmosphere do to </a:t>
            </a:r>
            <a:r>
              <a:rPr lang="en-US" sz="4000" b="1">
                <a:latin typeface="Comic Sans MS" panose="030F0702030302020204" pitchFamily="66" charset="0"/>
              </a:rPr>
              <a:t>keep earth warm?</a:t>
            </a:r>
            <a:endParaRPr lang="en-US" sz="4000" b="1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9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A6D8-9BE3-48D9-9770-CD11FE01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9704" y="602018"/>
            <a:ext cx="11434438" cy="1443729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Lesson 3.1 Geosphere and Biosphere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E8AC-CF0D-406F-80B0-599816CD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2879686"/>
            <a:ext cx="9203894" cy="36515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>
                <a:latin typeface="Comic Sans MS" panose="030F0702030302020204" pitchFamily="66" charset="0"/>
              </a:rPr>
              <a:t>Objective:  </a:t>
            </a:r>
          </a:p>
          <a:p>
            <a:pPr algn="ctr">
              <a:lnSpc>
                <a:spcPct val="120000"/>
              </a:lnSpc>
            </a:pPr>
            <a:r>
              <a:rPr lang="en-US" sz="4800" b="1" dirty="0">
                <a:latin typeface="Comic Sans MS" panose="030F0702030302020204" pitchFamily="66" charset="0"/>
              </a:rPr>
              <a:t>Describe what makes up the geosphere and the biosphere.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2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E8C012-D654-4379-B4DC-801B4F564419}"/>
              </a:ext>
            </a:extLst>
          </p:cNvPr>
          <p:cNvSpPr txBox="1"/>
          <p:nvPr/>
        </p:nvSpPr>
        <p:spPr>
          <a:xfrm>
            <a:off x="1433512" y="428624"/>
            <a:ext cx="9324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mic Sans MS" panose="030F0702030302020204" pitchFamily="66" charset="0"/>
              </a:rPr>
              <a:t>Lesson 3.1 Vocabulary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923278" y="1948272"/>
            <a:ext cx="350667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latin typeface="Comic Sans MS" panose="030F0702030302020204" pitchFamily="66" charset="0"/>
              </a:rPr>
              <a:t>biosphere</a:t>
            </a:r>
          </a:p>
          <a:p>
            <a:endParaRPr lang="en-US" sz="4200" b="1" dirty="0">
              <a:latin typeface="Comic Sans MS" panose="030F0702030302020204" pitchFamily="66" charset="0"/>
            </a:endParaRPr>
          </a:p>
          <a:p>
            <a:r>
              <a:rPr lang="en-US" sz="4200" b="1" dirty="0">
                <a:latin typeface="Comic Sans MS" panose="030F0702030302020204" pitchFamily="66" charset="0"/>
              </a:rPr>
              <a:t>geosphere</a:t>
            </a:r>
          </a:p>
          <a:p>
            <a:endParaRPr lang="en-US" sz="4200" b="1" dirty="0">
              <a:latin typeface="Comic Sans MS" panose="030F0702030302020204" pitchFamily="66" charset="0"/>
            </a:endParaRPr>
          </a:p>
          <a:p>
            <a:r>
              <a:rPr lang="en-US" sz="4200" b="1" dirty="0">
                <a:latin typeface="Comic Sans MS" panose="030F0702030302020204" pitchFamily="66" charset="0"/>
              </a:rPr>
              <a:t>lithosphere</a:t>
            </a:r>
          </a:p>
          <a:p>
            <a:endParaRPr lang="en-US" sz="4200" b="1" dirty="0">
              <a:latin typeface="Comic Sans MS" panose="030F0702030302020204" pitchFamily="66" charset="0"/>
            </a:endParaRPr>
          </a:p>
          <a:p>
            <a:r>
              <a:rPr lang="en-US" sz="4200" b="1" dirty="0">
                <a:latin typeface="Comic Sans MS" panose="030F0702030302020204" pitchFamily="66" charset="0"/>
              </a:rPr>
              <a:t>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31BB9-B098-4BFA-8C29-90320959936E}"/>
              </a:ext>
            </a:extLst>
          </p:cNvPr>
          <p:cNvSpPr txBox="1"/>
          <p:nvPr/>
        </p:nvSpPr>
        <p:spPr>
          <a:xfrm>
            <a:off x="6613864" y="2059619"/>
            <a:ext cx="32048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Make index cards with vocabulary word, definition and a picture for </a:t>
            </a:r>
            <a:r>
              <a:rPr lang="en-US" sz="3200" b="1" u="sng" dirty="0">
                <a:highlight>
                  <a:srgbClr val="FFFF00"/>
                </a:highlight>
              </a:rPr>
              <a:t>each word</a:t>
            </a:r>
            <a:r>
              <a:rPr lang="en-US" sz="3200" b="1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90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652461" y="752475"/>
            <a:ext cx="1004513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biosphere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5400" b="1" dirty="0">
                <a:latin typeface="Comic Sans MS" panose="030F0702030302020204" pitchFamily="66" charset="0"/>
              </a:rPr>
              <a:t>An Earth system that includes all living things, including humans. 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8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652461" y="752475"/>
            <a:ext cx="1004513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geosphere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5400" b="1" dirty="0">
                <a:latin typeface="Comic Sans MS" panose="030F0702030302020204" pitchFamily="66" charset="0"/>
              </a:rPr>
              <a:t>An Earth system that includes rocks, soil and sediment. 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5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359498" y="770230"/>
            <a:ext cx="1004513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lithosphere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5400" b="1" dirty="0">
                <a:latin typeface="Comic Sans MS" panose="030F0702030302020204" pitchFamily="66" charset="0"/>
              </a:rPr>
              <a:t>A part of the geosphere that contains Earth’s crust and outer, rigid part of the mantle. 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8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661339" y="885639"/>
            <a:ext cx="90952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system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5400" b="1" dirty="0">
                <a:latin typeface="Comic Sans MS" panose="030F0702030302020204" pitchFamily="66" charset="0"/>
              </a:rPr>
              <a:t>A group of parts that work together to complete a task. 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88777" y="351234"/>
            <a:ext cx="1035136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3.1 Checkpoint Prep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en-US" sz="4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What does each sphere contain?</a:t>
            </a:r>
          </a:p>
          <a:p>
            <a:endParaRPr lang="en-US" sz="40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atmosphere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hydrosphere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biosphere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geosphere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0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376393-B259-458D-8A93-29F0276EC874}"/>
              </a:ext>
            </a:extLst>
          </p:cNvPr>
          <p:cNvSpPr txBox="1"/>
          <p:nvPr/>
        </p:nvSpPr>
        <p:spPr>
          <a:xfrm>
            <a:off x="363983" y="351234"/>
            <a:ext cx="1042238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Lesson 3.1 Checkpoint Prep</a:t>
            </a:r>
          </a:p>
          <a:p>
            <a:endParaRPr lang="en-US" sz="5400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	Give an example of the biosphere 				interacting with the geosphere.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Comic Sans MS" panose="030F0702030302020204" pitchFamily="66" charset="0"/>
              </a:rPr>
              <a:t>	Lithosphere includes </a:t>
            </a:r>
            <a:r>
              <a:rPr lang="en-US" sz="4000" b="1" u="sng" dirty="0">
                <a:latin typeface="Comic Sans MS" panose="030F0702030302020204" pitchFamily="66" charset="0"/>
              </a:rPr>
              <a:t>crust</a:t>
            </a:r>
            <a:r>
              <a:rPr lang="en-US" sz="4000" b="1" dirty="0">
                <a:latin typeface="Comic Sans MS" panose="030F0702030302020204" pitchFamily="66" charset="0"/>
              </a:rPr>
              <a:t> and   				  </a:t>
            </a:r>
            <a:r>
              <a:rPr lang="en-US" sz="4000" b="1" u="sng" dirty="0">
                <a:latin typeface="Comic Sans MS" panose="030F0702030302020204" pitchFamily="66" charset="0"/>
              </a:rPr>
              <a:t>upper mantle.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71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23632</TotalTime>
  <Words>337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Trebuchet MS</vt:lpstr>
      <vt:lpstr>Wingdings 3</vt:lpstr>
      <vt:lpstr>Facet</vt:lpstr>
      <vt:lpstr>Essential Question:  How can you model interactions among Earth’s systems? </vt:lpstr>
      <vt:lpstr>Lesson 3.1 Geosphere and Biosphere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3.2 Hydrosphere and Atmosphere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Question:  What evidence do we have that matter changes? </dc:title>
  <dc:creator>Sheila Galvis</dc:creator>
  <cp:lastModifiedBy>Sheila Galvis</cp:lastModifiedBy>
  <cp:revision>7</cp:revision>
  <dcterms:created xsi:type="dcterms:W3CDTF">2021-08-30T12:23:46Z</dcterms:created>
  <dcterms:modified xsi:type="dcterms:W3CDTF">2021-10-25T13:18:29Z</dcterms:modified>
</cp:coreProperties>
</file>